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3864" y="-3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예측해내는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 </a:t>
            </a:r>
            <a:r>
              <a:rPr lang="ko-KR" altLang="en-US" baseline="0" dirty="0" err="1" smtClean="0"/>
              <a:t>딥러닝알고리즘에</a:t>
            </a:r>
            <a:r>
              <a:rPr lang="ko-KR" altLang="en-US" baseline="0" dirty="0" smtClean="0"/>
              <a:t> 관련된 몇 가지의 배경지식이 알 필요가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17404</TotalTime>
  <Words>1337</Words>
  <Application>Microsoft Office PowerPoint</Application>
  <PresentationFormat>화면 슬라이드 쇼(4:3)</PresentationFormat>
  <Paragraphs>477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1975</cp:revision>
  <cp:lastPrinted>2017-10-11T21:09:37Z</cp:lastPrinted>
  <dcterms:created xsi:type="dcterms:W3CDTF">2016-04-23T14:22:20Z</dcterms:created>
  <dcterms:modified xsi:type="dcterms:W3CDTF">2017-10-11T21:32:36Z</dcterms:modified>
</cp:coreProperties>
</file>